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lear Sans" panose="020B0604020202020204" charset="0"/>
      <p:regular r:id="rId13"/>
    </p:embeddedFont>
    <p:embeddedFont>
      <p:font typeface="Clear Sans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38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sv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64660" y="1028700"/>
            <a:ext cx="3909677" cy="689712"/>
            <a:chOff x="0" y="0"/>
            <a:chExt cx="5212903" cy="919616"/>
          </a:xfrm>
        </p:grpSpPr>
        <p:sp>
          <p:nvSpPr>
            <p:cNvPr id="3" name="TextBox 3"/>
            <p:cNvSpPr txBox="1"/>
            <p:nvPr/>
          </p:nvSpPr>
          <p:spPr>
            <a:xfrm>
              <a:off x="1435133" y="109527"/>
              <a:ext cx="3777770" cy="666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1"/>
                </a:lnSpc>
              </a:pPr>
              <a:r>
                <a:rPr lang="en-US" sz="3001">
                  <a:solidFill>
                    <a:srgbClr val="000000"/>
                  </a:solidFill>
                  <a:latin typeface="Hammersmith One Bold"/>
                </a:rPr>
                <a:t>AWS</a:t>
              </a:r>
            </a:p>
          </p:txBody>
        </p:sp>
        <p:sp>
          <p:nvSpPr>
            <p:cNvPr id="4" name="Freeform 4"/>
            <p:cNvSpPr/>
            <p:nvPr/>
          </p:nvSpPr>
          <p:spPr>
            <a:xfrm rot="5400000">
              <a:off x="8515" y="-8515"/>
              <a:ext cx="919616" cy="936646"/>
            </a:xfrm>
            <a:custGeom>
              <a:avLst/>
              <a:gdLst/>
              <a:ahLst/>
              <a:cxnLst/>
              <a:rect l="l" t="t" r="r" b="b"/>
              <a:pathLst>
                <a:path w="919616" h="936646">
                  <a:moveTo>
                    <a:pt x="0" y="0"/>
                  </a:moveTo>
                  <a:lnTo>
                    <a:pt x="919616" y="0"/>
                  </a:lnTo>
                  <a:lnTo>
                    <a:pt x="919616" y="936646"/>
                  </a:lnTo>
                  <a:lnTo>
                    <a:pt x="0" y="9366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7132074" y="4536424"/>
            <a:ext cx="11025916" cy="2502599"/>
            <a:chOff x="0" y="0"/>
            <a:chExt cx="14701221" cy="3336798"/>
          </a:xfrm>
        </p:grpSpPr>
        <p:sp>
          <p:nvSpPr>
            <p:cNvPr id="6" name="TextBox 6"/>
            <p:cNvSpPr txBox="1"/>
            <p:nvPr/>
          </p:nvSpPr>
          <p:spPr>
            <a:xfrm>
              <a:off x="0" y="123825"/>
              <a:ext cx="14701221" cy="2056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11650"/>
                </a:lnSpc>
                <a:spcBef>
                  <a:spcPct val="0"/>
                </a:spcBef>
              </a:pPr>
              <a:r>
                <a:rPr lang="en-US" sz="10787" spc="-107">
                  <a:solidFill>
                    <a:srgbClr val="000000"/>
                  </a:solidFill>
                  <a:latin typeface="Hammersmith One Bold"/>
                </a:rPr>
                <a:t>AWS Account</a:t>
              </a:r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2601457"/>
              <a:ext cx="9950026" cy="735342"/>
            </a:xfrm>
            <a:custGeom>
              <a:avLst/>
              <a:gdLst/>
              <a:ahLst/>
              <a:cxnLst/>
              <a:rect l="l" t="t" r="r" b="b"/>
              <a:pathLst>
                <a:path w="9950026" h="735342">
                  <a:moveTo>
                    <a:pt x="0" y="0"/>
                  </a:moveTo>
                  <a:lnTo>
                    <a:pt x="9950026" y="0"/>
                  </a:lnTo>
                  <a:lnTo>
                    <a:pt x="9950026" y="735341"/>
                  </a:lnTo>
                  <a:lnTo>
                    <a:pt x="0" y="735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71" t="-308623" r="-7088" b="-1042730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0" y="0"/>
            <a:ext cx="6923101" cy="10384651"/>
          </a:xfrm>
          <a:custGeom>
            <a:avLst/>
            <a:gdLst/>
            <a:ahLst/>
            <a:cxnLst/>
            <a:rect l="l" t="t" r="r" b="b"/>
            <a:pathLst>
              <a:path w="6923101" h="10384651">
                <a:moveTo>
                  <a:pt x="0" y="0"/>
                </a:moveTo>
                <a:lnTo>
                  <a:pt x="6923101" y="0"/>
                </a:lnTo>
                <a:lnTo>
                  <a:pt x="6923101" y="10384651"/>
                </a:lnTo>
                <a:lnTo>
                  <a:pt x="0" y="10384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 rot="-10800000">
            <a:off x="-342900" y="0"/>
            <a:ext cx="5163150" cy="10287000"/>
            <a:chOff x="0" y="0"/>
            <a:chExt cx="6884199" cy="13716000"/>
          </a:xfrm>
        </p:grpSpPr>
        <p:sp>
          <p:nvSpPr>
            <p:cNvPr id="10" name="Freeform 10"/>
            <p:cNvSpPr/>
            <p:nvPr/>
          </p:nvSpPr>
          <p:spPr>
            <a:xfrm flipH="1">
              <a:off x="0" y="0"/>
              <a:ext cx="6884199" cy="6858000"/>
            </a:xfrm>
            <a:custGeom>
              <a:avLst/>
              <a:gdLst/>
              <a:ahLst/>
              <a:cxnLst/>
              <a:rect l="l" t="t" r="r" b="b"/>
              <a:pathLst>
                <a:path w="6884199" h="6858000">
                  <a:moveTo>
                    <a:pt x="688419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6884199" y="6858000"/>
                  </a:lnTo>
                  <a:lnTo>
                    <a:pt x="6884199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t="-416" r="-34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flipH="1">
              <a:off x="0" y="6858000"/>
              <a:ext cx="6884199" cy="6858000"/>
            </a:xfrm>
            <a:custGeom>
              <a:avLst/>
              <a:gdLst/>
              <a:ahLst/>
              <a:cxnLst/>
              <a:rect l="l" t="t" r="r" b="b"/>
              <a:pathLst>
                <a:path w="6884199" h="6858000">
                  <a:moveTo>
                    <a:pt x="688419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6884199" y="6858000"/>
                  </a:lnTo>
                  <a:lnTo>
                    <a:pt x="6884199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t="-416" r="-34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7262084" y="143109"/>
            <a:ext cx="1713215" cy="1771181"/>
          </a:xfrm>
          <a:custGeom>
            <a:avLst/>
            <a:gdLst/>
            <a:ahLst/>
            <a:cxnLst/>
            <a:rect l="l" t="t" r="r" b="b"/>
            <a:pathLst>
              <a:path w="1713215" h="1771181">
                <a:moveTo>
                  <a:pt x="0" y="0"/>
                </a:moveTo>
                <a:lnTo>
                  <a:pt x="1713216" y="0"/>
                </a:lnTo>
                <a:lnTo>
                  <a:pt x="1713216" y="1771182"/>
                </a:lnTo>
                <a:lnTo>
                  <a:pt x="0" y="17711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581522" y="-902187"/>
            <a:ext cx="7510606" cy="5632954"/>
          </a:xfrm>
          <a:custGeom>
            <a:avLst/>
            <a:gdLst/>
            <a:ahLst/>
            <a:cxnLst/>
            <a:rect l="l" t="t" r="r" b="b"/>
            <a:pathLst>
              <a:path w="7510606" h="5632954">
                <a:moveTo>
                  <a:pt x="0" y="0"/>
                </a:moveTo>
                <a:lnTo>
                  <a:pt x="7510606" y="0"/>
                </a:lnTo>
                <a:lnTo>
                  <a:pt x="7510606" y="5632955"/>
                </a:lnTo>
                <a:lnTo>
                  <a:pt x="0" y="563295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7132074" y="7453374"/>
            <a:ext cx="10549759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2"/>
              </a:lnSpc>
              <a:spcBef>
                <a:spcPct val="0"/>
              </a:spcBef>
            </a:pPr>
            <a:r>
              <a:rPr lang="en-US" sz="3326">
                <a:solidFill>
                  <a:srgbClr val="000000"/>
                </a:solidFill>
                <a:latin typeface="Clear Sans"/>
              </a:rPr>
              <a:t>aws account creation/signup for free trier usage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132074" y="8118640"/>
            <a:ext cx="11025916" cy="201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2"/>
              </a:lnSpc>
            </a:pPr>
            <a:r>
              <a:rPr lang="en-US" sz="3326">
                <a:solidFill>
                  <a:srgbClr val="000000"/>
                </a:solidFill>
                <a:latin typeface="Clear Sans"/>
              </a:rPr>
              <a:t>Hosted By:</a:t>
            </a:r>
          </a:p>
          <a:p>
            <a:pPr>
              <a:lnSpc>
                <a:spcPts val="3992"/>
              </a:lnSpc>
            </a:pPr>
            <a:r>
              <a:rPr lang="en-US" sz="3326">
                <a:solidFill>
                  <a:srgbClr val="000000"/>
                </a:solidFill>
                <a:latin typeface="Clear Sans Bold"/>
              </a:rPr>
              <a:t>Harikrishna Cheruku </a:t>
            </a:r>
          </a:p>
          <a:p>
            <a:pPr>
              <a:lnSpc>
                <a:spcPts val="3992"/>
              </a:lnSpc>
            </a:pPr>
            <a:r>
              <a:rPr lang="en-US" sz="3326">
                <a:solidFill>
                  <a:srgbClr val="000000"/>
                </a:solidFill>
                <a:latin typeface="Clear Sans Bold"/>
              </a:rPr>
              <a:t>DevOps Consultant &amp; Solution Architect</a:t>
            </a:r>
          </a:p>
          <a:p>
            <a:pPr>
              <a:lnSpc>
                <a:spcPts val="3992"/>
              </a:lnSpc>
              <a:spcBef>
                <a:spcPct val="0"/>
              </a:spcBef>
            </a:pPr>
            <a:endParaRPr lang="en-US" sz="3326">
              <a:solidFill>
                <a:srgbClr val="000000"/>
              </a:solidFill>
              <a:latin typeface="Clear Sans Bold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815143" y="7558715"/>
            <a:ext cx="2387006" cy="2074400"/>
          </a:xfrm>
          <a:custGeom>
            <a:avLst/>
            <a:gdLst/>
            <a:ahLst/>
            <a:cxnLst/>
            <a:rect l="l" t="t" r="r" b="b"/>
            <a:pathLst>
              <a:path w="2387006" h="2074400">
                <a:moveTo>
                  <a:pt x="0" y="0"/>
                </a:moveTo>
                <a:lnTo>
                  <a:pt x="2387006" y="0"/>
                </a:lnTo>
                <a:lnTo>
                  <a:pt x="2387006" y="2074400"/>
                </a:lnTo>
                <a:lnTo>
                  <a:pt x="0" y="20744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5503" r="-10368"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6768" y="-216460"/>
            <a:ext cx="7208898" cy="10719921"/>
          </a:xfrm>
          <a:prstGeom prst="rect">
            <a:avLst/>
          </a:prstGeom>
          <a:solidFill>
            <a:srgbClr val="FFB923"/>
          </a:solidFill>
        </p:spPr>
      </p:sp>
      <p:sp>
        <p:nvSpPr>
          <p:cNvPr id="3" name="Freeform 3"/>
          <p:cNvSpPr/>
          <p:nvPr/>
        </p:nvSpPr>
        <p:spPr>
          <a:xfrm>
            <a:off x="0" y="6406292"/>
            <a:ext cx="6916839" cy="511179"/>
          </a:xfrm>
          <a:custGeom>
            <a:avLst/>
            <a:gdLst/>
            <a:ahLst/>
            <a:cxnLst/>
            <a:rect l="l" t="t" r="r" b="b"/>
            <a:pathLst>
              <a:path w="6916839" h="511179">
                <a:moveTo>
                  <a:pt x="0" y="0"/>
                </a:moveTo>
                <a:lnTo>
                  <a:pt x="6916839" y="0"/>
                </a:lnTo>
                <a:lnTo>
                  <a:pt x="6916839" y="511178"/>
                </a:lnTo>
                <a:lnTo>
                  <a:pt x="0" y="511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1" t="-308623" r="-7088" b="-104273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78536" y="682359"/>
            <a:ext cx="3375467" cy="2531600"/>
          </a:xfrm>
          <a:custGeom>
            <a:avLst/>
            <a:gdLst/>
            <a:ahLst/>
            <a:cxnLst/>
            <a:rect l="l" t="t" r="r" b="b"/>
            <a:pathLst>
              <a:path w="3375467" h="2531600">
                <a:moveTo>
                  <a:pt x="0" y="0"/>
                </a:moveTo>
                <a:lnTo>
                  <a:pt x="3375467" y="0"/>
                </a:lnTo>
                <a:lnTo>
                  <a:pt x="3375467" y="2531600"/>
                </a:lnTo>
                <a:lnTo>
                  <a:pt x="0" y="2531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017641" y="1948159"/>
            <a:ext cx="11448747" cy="6517459"/>
          </a:xfrm>
          <a:custGeom>
            <a:avLst/>
            <a:gdLst/>
            <a:ahLst/>
            <a:cxnLst/>
            <a:rect l="l" t="t" r="r" b="b"/>
            <a:pathLst>
              <a:path w="11448747" h="6517459">
                <a:moveTo>
                  <a:pt x="0" y="0"/>
                </a:moveTo>
                <a:lnTo>
                  <a:pt x="11448747" y="0"/>
                </a:lnTo>
                <a:lnTo>
                  <a:pt x="11448747" y="6517458"/>
                </a:lnTo>
                <a:lnTo>
                  <a:pt x="0" y="65174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311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0" y="3427941"/>
            <a:ext cx="6916839" cy="2569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60"/>
              </a:lnSpc>
              <a:spcBef>
                <a:spcPct val="0"/>
              </a:spcBef>
            </a:pPr>
            <a:r>
              <a:rPr lang="en-US" sz="9145">
                <a:solidFill>
                  <a:srgbClr val="FFFFFF"/>
                </a:solidFill>
                <a:latin typeface="Hammersmith One Bold"/>
              </a:rPr>
              <a:t>Basic Support Plan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802" y="9062079"/>
            <a:ext cx="6916839" cy="586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61"/>
              </a:lnSpc>
              <a:spcBef>
                <a:spcPct val="0"/>
              </a:spcBef>
            </a:pPr>
            <a:r>
              <a:rPr lang="en-US" sz="4146">
                <a:solidFill>
                  <a:srgbClr val="FFFFFF"/>
                </a:solidFill>
                <a:latin typeface="Hammersmith One Bold"/>
              </a:rPr>
              <a:t>Harikrishna Cheruku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6768" y="-216460"/>
            <a:ext cx="7208898" cy="10719921"/>
          </a:xfrm>
          <a:prstGeom prst="rect">
            <a:avLst/>
          </a:prstGeom>
          <a:solidFill>
            <a:srgbClr val="FFB923"/>
          </a:solidFill>
        </p:spPr>
      </p:sp>
      <p:sp>
        <p:nvSpPr>
          <p:cNvPr id="3" name="Freeform 3"/>
          <p:cNvSpPr/>
          <p:nvPr/>
        </p:nvSpPr>
        <p:spPr>
          <a:xfrm>
            <a:off x="0" y="6406292"/>
            <a:ext cx="6916839" cy="511179"/>
          </a:xfrm>
          <a:custGeom>
            <a:avLst/>
            <a:gdLst/>
            <a:ahLst/>
            <a:cxnLst/>
            <a:rect l="l" t="t" r="r" b="b"/>
            <a:pathLst>
              <a:path w="6916839" h="511179">
                <a:moveTo>
                  <a:pt x="0" y="0"/>
                </a:moveTo>
                <a:lnTo>
                  <a:pt x="6916839" y="0"/>
                </a:lnTo>
                <a:lnTo>
                  <a:pt x="6916839" y="511178"/>
                </a:lnTo>
                <a:lnTo>
                  <a:pt x="0" y="511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1" t="-308623" r="-7088" b="-104273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78536" y="682359"/>
            <a:ext cx="3375467" cy="2531600"/>
          </a:xfrm>
          <a:custGeom>
            <a:avLst/>
            <a:gdLst/>
            <a:ahLst/>
            <a:cxnLst/>
            <a:rect l="l" t="t" r="r" b="b"/>
            <a:pathLst>
              <a:path w="3375467" h="2531600">
                <a:moveTo>
                  <a:pt x="0" y="0"/>
                </a:moveTo>
                <a:lnTo>
                  <a:pt x="3375467" y="0"/>
                </a:lnTo>
                <a:lnTo>
                  <a:pt x="3375467" y="2531600"/>
                </a:lnTo>
                <a:lnTo>
                  <a:pt x="0" y="2531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339114" y="2186232"/>
            <a:ext cx="10387171" cy="5914536"/>
          </a:xfrm>
          <a:custGeom>
            <a:avLst/>
            <a:gdLst/>
            <a:ahLst/>
            <a:cxnLst/>
            <a:rect l="l" t="t" r="r" b="b"/>
            <a:pathLst>
              <a:path w="10387171" h="5914536">
                <a:moveTo>
                  <a:pt x="0" y="0"/>
                </a:moveTo>
                <a:lnTo>
                  <a:pt x="10387171" y="0"/>
                </a:lnTo>
                <a:lnTo>
                  <a:pt x="10387171" y="5914536"/>
                </a:lnTo>
                <a:lnTo>
                  <a:pt x="0" y="59145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09" r="-2321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0802" y="3275665"/>
            <a:ext cx="6916839" cy="2569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60"/>
              </a:lnSpc>
              <a:spcBef>
                <a:spcPct val="0"/>
              </a:spcBef>
            </a:pPr>
            <a:r>
              <a:rPr lang="en-US" sz="9145">
                <a:solidFill>
                  <a:srgbClr val="FFFFFF"/>
                </a:solidFill>
                <a:latin typeface="Hammersmith One Bold"/>
              </a:rPr>
              <a:t>Explore the Console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802" y="9062079"/>
            <a:ext cx="6916839" cy="586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61"/>
              </a:lnSpc>
              <a:spcBef>
                <a:spcPct val="0"/>
              </a:spcBef>
            </a:pPr>
            <a:r>
              <a:rPr lang="en-US" sz="4146">
                <a:solidFill>
                  <a:srgbClr val="FFFFFF"/>
                </a:solidFill>
                <a:latin typeface="Hammersmith One Bold"/>
              </a:rPr>
              <a:t>Harikrishna Cheruku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6768" y="-216460"/>
            <a:ext cx="7208898" cy="10719921"/>
          </a:xfrm>
          <a:prstGeom prst="rect">
            <a:avLst/>
          </a:prstGeom>
          <a:solidFill>
            <a:srgbClr val="FFB923"/>
          </a:solidFill>
        </p:spPr>
      </p:sp>
      <p:sp>
        <p:nvSpPr>
          <p:cNvPr id="3" name="Freeform 3"/>
          <p:cNvSpPr/>
          <p:nvPr/>
        </p:nvSpPr>
        <p:spPr>
          <a:xfrm>
            <a:off x="909800" y="7863474"/>
            <a:ext cx="4631407" cy="342277"/>
          </a:xfrm>
          <a:custGeom>
            <a:avLst/>
            <a:gdLst/>
            <a:ahLst/>
            <a:cxnLst/>
            <a:rect l="l" t="t" r="r" b="b"/>
            <a:pathLst>
              <a:path w="4631407" h="342277">
                <a:moveTo>
                  <a:pt x="0" y="0"/>
                </a:moveTo>
                <a:lnTo>
                  <a:pt x="4631407" y="0"/>
                </a:lnTo>
                <a:lnTo>
                  <a:pt x="4631407" y="342277"/>
                </a:lnTo>
                <a:lnTo>
                  <a:pt x="0" y="3422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1" t="-308623" r="-7088" b="-1042730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144000" y="2756759"/>
            <a:ext cx="7793282" cy="457200"/>
            <a:chOff x="0" y="0"/>
            <a:chExt cx="10391043" cy="609600"/>
          </a:xfrm>
        </p:grpSpPr>
        <p:sp>
          <p:nvSpPr>
            <p:cNvPr id="5" name="Freeform 5"/>
            <p:cNvSpPr/>
            <p:nvPr/>
          </p:nvSpPr>
          <p:spPr>
            <a:xfrm rot="5400000">
              <a:off x="226" y="71469"/>
              <a:ext cx="532260" cy="532712"/>
            </a:xfrm>
            <a:custGeom>
              <a:avLst/>
              <a:gdLst/>
              <a:ahLst/>
              <a:cxnLst/>
              <a:rect l="l" t="t" r="r" b="b"/>
              <a:pathLst>
                <a:path w="532260" h="532712">
                  <a:moveTo>
                    <a:pt x="0" y="0"/>
                  </a:moveTo>
                  <a:lnTo>
                    <a:pt x="532260" y="0"/>
                  </a:lnTo>
                  <a:lnTo>
                    <a:pt x="532260" y="532713"/>
                  </a:lnTo>
                  <a:lnTo>
                    <a:pt x="0" y="5327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50" r="-34"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1267111" y="-47625"/>
              <a:ext cx="9123932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Clear Sans"/>
                </a:rPr>
                <a:t>Online payment card(credit or debit)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144000" y="3836888"/>
            <a:ext cx="7793282" cy="457200"/>
            <a:chOff x="0" y="0"/>
            <a:chExt cx="10391043" cy="609600"/>
          </a:xfrm>
        </p:grpSpPr>
        <p:sp>
          <p:nvSpPr>
            <p:cNvPr id="8" name="Freeform 8"/>
            <p:cNvSpPr/>
            <p:nvPr/>
          </p:nvSpPr>
          <p:spPr>
            <a:xfrm rot="5400000">
              <a:off x="226" y="71469"/>
              <a:ext cx="532260" cy="532712"/>
            </a:xfrm>
            <a:custGeom>
              <a:avLst/>
              <a:gdLst/>
              <a:ahLst/>
              <a:cxnLst/>
              <a:rect l="l" t="t" r="r" b="b"/>
              <a:pathLst>
                <a:path w="532260" h="532712">
                  <a:moveTo>
                    <a:pt x="0" y="0"/>
                  </a:moveTo>
                  <a:lnTo>
                    <a:pt x="532260" y="0"/>
                  </a:lnTo>
                  <a:lnTo>
                    <a:pt x="532260" y="532713"/>
                  </a:lnTo>
                  <a:lnTo>
                    <a:pt x="0" y="5327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50" r="-34"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267111" y="-47625"/>
              <a:ext cx="9123932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Clear Sans"/>
                </a:rPr>
                <a:t>AWS account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144000" y="4917017"/>
            <a:ext cx="7793282" cy="457200"/>
            <a:chOff x="0" y="0"/>
            <a:chExt cx="10391043" cy="609600"/>
          </a:xfrm>
        </p:grpSpPr>
        <p:sp>
          <p:nvSpPr>
            <p:cNvPr id="11" name="Freeform 11"/>
            <p:cNvSpPr/>
            <p:nvPr/>
          </p:nvSpPr>
          <p:spPr>
            <a:xfrm rot="5400000">
              <a:off x="226" y="71469"/>
              <a:ext cx="532260" cy="532712"/>
            </a:xfrm>
            <a:custGeom>
              <a:avLst/>
              <a:gdLst/>
              <a:ahLst/>
              <a:cxnLst/>
              <a:rect l="l" t="t" r="r" b="b"/>
              <a:pathLst>
                <a:path w="532260" h="532712">
                  <a:moveTo>
                    <a:pt x="0" y="0"/>
                  </a:moveTo>
                  <a:lnTo>
                    <a:pt x="532260" y="0"/>
                  </a:lnTo>
                  <a:lnTo>
                    <a:pt x="532260" y="532713"/>
                  </a:lnTo>
                  <a:lnTo>
                    <a:pt x="0" y="5327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50" r="-34"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1267111" y="-47625"/>
              <a:ext cx="9123932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Clear Sans"/>
                </a:rPr>
                <a:t>Computer with internet connection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144000" y="5997146"/>
            <a:ext cx="7793282" cy="457200"/>
            <a:chOff x="0" y="0"/>
            <a:chExt cx="10391043" cy="609600"/>
          </a:xfrm>
        </p:grpSpPr>
        <p:sp>
          <p:nvSpPr>
            <p:cNvPr id="14" name="Freeform 14"/>
            <p:cNvSpPr/>
            <p:nvPr/>
          </p:nvSpPr>
          <p:spPr>
            <a:xfrm rot="5400000">
              <a:off x="226" y="71469"/>
              <a:ext cx="532260" cy="532712"/>
            </a:xfrm>
            <a:custGeom>
              <a:avLst/>
              <a:gdLst/>
              <a:ahLst/>
              <a:cxnLst/>
              <a:rect l="l" t="t" r="r" b="b"/>
              <a:pathLst>
                <a:path w="532260" h="532712">
                  <a:moveTo>
                    <a:pt x="0" y="0"/>
                  </a:moveTo>
                  <a:lnTo>
                    <a:pt x="532260" y="0"/>
                  </a:lnTo>
                  <a:lnTo>
                    <a:pt x="532260" y="532713"/>
                  </a:lnTo>
                  <a:lnTo>
                    <a:pt x="0" y="5327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50" r="-34"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1267111" y="-47625"/>
              <a:ext cx="9123932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Clear Sans"/>
                </a:rPr>
                <a:t>A web browser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144000" y="7077275"/>
            <a:ext cx="7793282" cy="457200"/>
            <a:chOff x="0" y="0"/>
            <a:chExt cx="10391043" cy="609600"/>
          </a:xfrm>
        </p:grpSpPr>
        <p:sp>
          <p:nvSpPr>
            <p:cNvPr id="17" name="TextBox 17"/>
            <p:cNvSpPr txBox="1"/>
            <p:nvPr/>
          </p:nvSpPr>
          <p:spPr>
            <a:xfrm>
              <a:off x="1267111" y="-47625"/>
              <a:ext cx="9123932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Clear Sans"/>
                </a:rPr>
                <a:t>Linux - SSH Client</a:t>
              </a:r>
            </a:p>
          </p:txBody>
        </p:sp>
        <p:sp>
          <p:nvSpPr>
            <p:cNvPr id="18" name="Freeform 18"/>
            <p:cNvSpPr/>
            <p:nvPr/>
          </p:nvSpPr>
          <p:spPr>
            <a:xfrm rot="5400000">
              <a:off x="226" y="71469"/>
              <a:ext cx="532260" cy="532712"/>
            </a:xfrm>
            <a:custGeom>
              <a:avLst/>
              <a:gdLst/>
              <a:ahLst/>
              <a:cxnLst/>
              <a:rect l="l" t="t" r="r" b="b"/>
              <a:pathLst>
                <a:path w="532260" h="532712">
                  <a:moveTo>
                    <a:pt x="0" y="0"/>
                  </a:moveTo>
                  <a:lnTo>
                    <a:pt x="532260" y="0"/>
                  </a:lnTo>
                  <a:lnTo>
                    <a:pt x="532260" y="532713"/>
                  </a:lnTo>
                  <a:lnTo>
                    <a:pt x="0" y="5327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50" r="-34"/>
              </a:stretch>
            </a:blipFill>
          </p:spPr>
        </p:sp>
      </p:grpSp>
      <p:sp>
        <p:nvSpPr>
          <p:cNvPr id="19" name="Freeform 19"/>
          <p:cNvSpPr/>
          <p:nvPr/>
        </p:nvSpPr>
        <p:spPr>
          <a:xfrm>
            <a:off x="578536" y="682359"/>
            <a:ext cx="3375467" cy="2531600"/>
          </a:xfrm>
          <a:custGeom>
            <a:avLst/>
            <a:gdLst/>
            <a:ahLst/>
            <a:cxnLst/>
            <a:rect l="l" t="t" r="r" b="b"/>
            <a:pathLst>
              <a:path w="3375467" h="2531600">
                <a:moveTo>
                  <a:pt x="0" y="0"/>
                </a:moveTo>
                <a:lnTo>
                  <a:pt x="3375467" y="0"/>
                </a:lnTo>
                <a:lnTo>
                  <a:pt x="3375467" y="2531600"/>
                </a:lnTo>
                <a:lnTo>
                  <a:pt x="0" y="2531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578536" y="4360763"/>
            <a:ext cx="5293934" cy="293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Hammersmith One Bold"/>
              </a:rPr>
              <a:t>What you need to get started?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144000" y="7863474"/>
            <a:ext cx="7793282" cy="457200"/>
            <a:chOff x="0" y="0"/>
            <a:chExt cx="10391043" cy="609600"/>
          </a:xfrm>
        </p:grpSpPr>
        <p:sp>
          <p:nvSpPr>
            <p:cNvPr id="22" name="TextBox 22"/>
            <p:cNvSpPr txBox="1"/>
            <p:nvPr/>
          </p:nvSpPr>
          <p:spPr>
            <a:xfrm>
              <a:off x="1267111" y="-47625"/>
              <a:ext cx="9123932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Clear Sans"/>
                </a:rPr>
                <a:t>Windows - RDP Client</a:t>
              </a:r>
            </a:p>
          </p:txBody>
        </p:sp>
        <p:sp>
          <p:nvSpPr>
            <p:cNvPr id="23" name="Freeform 23"/>
            <p:cNvSpPr/>
            <p:nvPr/>
          </p:nvSpPr>
          <p:spPr>
            <a:xfrm rot="5400000">
              <a:off x="226" y="71469"/>
              <a:ext cx="532260" cy="532712"/>
            </a:xfrm>
            <a:custGeom>
              <a:avLst/>
              <a:gdLst/>
              <a:ahLst/>
              <a:cxnLst/>
              <a:rect l="l" t="t" r="r" b="b"/>
              <a:pathLst>
                <a:path w="532260" h="532712">
                  <a:moveTo>
                    <a:pt x="0" y="0"/>
                  </a:moveTo>
                  <a:lnTo>
                    <a:pt x="532260" y="0"/>
                  </a:lnTo>
                  <a:lnTo>
                    <a:pt x="532260" y="532713"/>
                  </a:lnTo>
                  <a:lnTo>
                    <a:pt x="0" y="5327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50" r="-34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100802" y="9062079"/>
            <a:ext cx="6916839" cy="586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61"/>
              </a:lnSpc>
              <a:spcBef>
                <a:spcPct val="0"/>
              </a:spcBef>
            </a:pPr>
            <a:r>
              <a:rPr lang="en-US" sz="4146">
                <a:solidFill>
                  <a:srgbClr val="FFFFFF"/>
                </a:solidFill>
                <a:latin typeface="Hammersmith One Bold"/>
              </a:rPr>
              <a:t>Harikrishna Cheruku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6768" y="-216460"/>
            <a:ext cx="7208898" cy="10719921"/>
          </a:xfrm>
          <a:prstGeom prst="rect">
            <a:avLst/>
          </a:prstGeom>
          <a:solidFill>
            <a:srgbClr val="FFB923"/>
          </a:solidFill>
        </p:spPr>
      </p:sp>
      <p:sp>
        <p:nvSpPr>
          <p:cNvPr id="3" name="Freeform 3"/>
          <p:cNvSpPr/>
          <p:nvPr/>
        </p:nvSpPr>
        <p:spPr>
          <a:xfrm>
            <a:off x="100802" y="6567744"/>
            <a:ext cx="4631407" cy="342277"/>
          </a:xfrm>
          <a:custGeom>
            <a:avLst/>
            <a:gdLst/>
            <a:ahLst/>
            <a:cxnLst/>
            <a:rect l="l" t="t" r="r" b="b"/>
            <a:pathLst>
              <a:path w="4631407" h="342277">
                <a:moveTo>
                  <a:pt x="0" y="0"/>
                </a:moveTo>
                <a:lnTo>
                  <a:pt x="4631406" y="0"/>
                </a:lnTo>
                <a:lnTo>
                  <a:pt x="4631406" y="342277"/>
                </a:lnTo>
                <a:lnTo>
                  <a:pt x="0" y="3422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1" t="-308623" r="-7088" b="-1042730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144000" y="2756759"/>
            <a:ext cx="7793282" cy="457200"/>
            <a:chOff x="0" y="0"/>
            <a:chExt cx="10391043" cy="609600"/>
          </a:xfrm>
        </p:grpSpPr>
        <p:sp>
          <p:nvSpPr>
            <p:cNvPr id="5" name="Freeform 5"/>
            <p:cNvSpPr/>
            <p:nvPr/>
          </p:nvSpPr>
          <p:spPr>
            <a:xfrm rot="5400000">
              <a:off x="226" y="71469"/>
              <a:ext cx="532260" cy="532712"/>
            </a:xfrm>
            <a:custGeom>
              <a:avLst/>
              <a:gdLst/>
              <a:ahLst/>
              <a:cxnLst/>
              <a:rect l="l" t="t" r="r" b="b"/>
              <a:pathLst>
                <a:path w="532260" h="532712">
                  <a:moveTo>
                    <a:pt x="0" y="0"/>
                  </a:moveTo>
                  <a:lnTo>
                    <a:pt x="532260" y="0"/>
                  </a:lnTo>
                  <a:lnTo>
                    <a:pt x="532260" y="532713"/>
                  </a:lnTo>
                  <a:lnTo>
                    <a:pt x="0" y="5327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50" r="-34"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1267111" y="-47625"/>
              <a:ext cx="9123932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Clear Sans"/>
                </a:rPr>
                <a:t>Online payment card(credit or debit)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144000" y="3836888"/>
            <a:ext cx="7793282" cy="457200"/>
            <a:chOff x="0" y="0"/>
            <a:chExt cx="10391043" cy="609600"/>
          </a:xfrm>
        </p:grpSpPr>
        <p:sp>
          <p:nvSpPr>
            <p:cNvPr id="8" name="Freeform 8"/>
            <p:cNvSpPr/>
            <p:nvPr/>
          </p:nvSpPr>
          <p:spPr>
            <a:xfrm rot="5400000">
              <a:off x="226" y="71469"/>
              <a:ext cx="532260" cy="532712"/>
            </a:xfrm>
            <a:custGeom>
              <a:avLst/>
              <a:gdLst/>
              <a:ahLst/>
              <a:cxnLst/>
              <a:rect l="l" t="t" r="r" b="b"/>
              <a:pathLst>
                <a:path w="532260" h="532712">
                  <a:moveTo>
                    <a:pt x="0" y="0"/>
                  </a:moveTo>
                  <a:lnTo>
                    <a:pt x="532260" y="0"/>
                  </a:lnTo>
                  <a:lnTo>
                    <a:pt x="532260" y="532713"/>
                  </a:lnTo>
                  <a:lnTo>
                    <a:pt x="0" y="5327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50" r="-34"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267111" y="-47625"/>
              <a:ext cx="9123932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Clear Sans"/>
                </a:rPr>
                <a:t>AWS account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144000" y="4917017"/>
            <a:ext cx="7793282" cy="457200"/>
            <a:chOff x="0" y="0"/>
            <a:chExt cx="10391043" cy="609600"/>
          </a:xfrm>
        </p:grpSpPr>
        <p:sp>
          <p:nvSpPr>
            <p:cNvPr id="11" name="Freeform 11"/>
            <p:cNvSpPr/>
            <p:nvPr/>
          </p:nvSpPr>
          <p:spPr>
            <a:xfrm rot="5400000">
              <a:off x="226" y="71469"/>
              <a:ext cx="532260" cy="532712"/>
            </a:xfrm>
            <a:custGeom>
              <a:avLst/>
              <a:gdLst/>
              <a:ahLst/>
              <a:cxnLst/>
              <a:rect l="l" t="t" r="r" b="b"/>
              <a:pathLst>
                <a:path w="532260" h="532712">
                  <a:moveTo>
                    <a:pt x="0" y="0"/>
                  </a:moveTo>
                  <a:lnTo>
                    <a:pt x="532260" y="0"/>
                  </a:lnTo>
                  <a:lnTo>
                    <a:pt x="532260" y="532713"/>
                  </a:lnTo>
                  <a:lnTo>
                    <a:pt x="0" y="5327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50" r="-34"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1267111" y="-47625"/>
              <a:ext cx="9123932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Clear Sans"/>
                </a:rPr>
                <a:t>Computer with internet connection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144000" y="5997146"/>
            <a:ext cx="7793282" cy="457200"/>
            <a:chOff x="0" y="0"/>
            <a:chExt cx="10391043" cy="609600"/>
          </a:xfrm>
        </p:grpSpPr>
        <p:sp>
          <p:nvSpPr>
            <p:cNvPr id="14" name="Freeform 14"/>
            <p:cNvSpPr/>
            <p:nvPr/>
          </p:nvSpPr>
          <p:spPr>
            <a:xfrm rot="5400000">
              <a:off x="226" y="71469"/>
              <a:ext cx="532260" cy="532712"/>
            </a:xfrm>
            <a:custGeom>
              <a:avLst/>
              <a:gdLst/>
              <a:ahLst/>
              <a:cxnLst/>
              <a:rect l="l" t="t" r="r" b="b"/>
              <a:pathLst>
                <a:path w="532260" h="532712">
                  <a:moveTo>
                    <a:pt x="0" y="0"/>
                  </a:moveTo>
                  <a:lnTo>
                    <a:pt x="532260" y="0"/>
                  </a:lnTo>
                  <a:lnTo>
                    <a:pt x="532260" y="532713"/>
                  </a:lnTo>
                  <a:lnTo>
                    <a:pt x="0" y="5327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50" r="-34"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1267111" y="-47625"/>
              <a:ext cx="9123932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Clear Sans"/>
                </a:rPr>
                <a:t>A web browser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144000" y="7077275"/>
            <a:ext cx="7793282" cy="457200"/>
            <a:chOff x="0" y="0"/>
            <a:chExt cx="10391043" cy="609600"/>
          </a:xfrm>
        </p:grpSpPr>
        <p:sp>
          <p:nvSpPr>
            <p:cNvPr id="17" name="TextBox 17"/>
            <p:cNvSpPr txBox="1"/>
            <p:nvPr/>
          </p:nvSpPr>
          <p:spPr>
            <a:xfrm>
              <a:off x="1267111" y="-47625"/>
              <a:ext cx="9123932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Clear Sans"/>
                </a:rPr>
                <a:t>Linux - SSH Client</a:t>
              </a:r>
            </a:p>
          </p:txBody>
        </p:sp>
        <p:sp>
          <p:nvSpPr>
            <p:cNvPr id="18" name="Freeform 18"/>
            <p:cNvSpPr/>
            <p:nvPr/>
          </p:nvSpPr>
          <p:spPr>
            <a:xfrm rot="5400000">
              <a:off x="226" y="71469"/>
              <a:ext cx="532260" cy="532712"/>
            </a:xfrm>
            <a:custGeom>
              <a:avLst/>
              <a:gdLst/>
              <a:ahLst/>
              <a:cxnLst/>
              <a:rect l="l" t="t" r="r" b="b"/>
              <a:pathLst>
                <a:path w="532260" h="532712">
                  <a:moveTo>
                    <a:pt x="0" y="0"/>
                  </a:moveTo>
                  <a:lnTo>
                    <a:pt x="532260" y="0"/>
                  </a:lnTo>
                  <a:lnTo>
                    <a:pt x="532260" y="532713"/>
                  </a:lnTo>
                  <a:lnTo>
                    <a:pt x="0" y="5327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50" r="-34"/>
              </a:stretch>
            </a:blipFill>
          </p:spPr>
        </p:sp>
      </p:grpSp>
      <p:sp>
        <p:nvSpPr>
          <p:cNvPr id="19" name="Freeform 19"/>
          <p:cNvSpPr/>
          <p:nvPr/>
        </p:nvSpPr>
        <p:spPr>
          <a:xfrm>
            <a:off x="578536" y="682359"/>
            <a:ext cx="2879883" cy="2159912"/>
          </a:xfrm>
          <a:custGeom>
            <a:avLst/>
            <a:gdLst/>
            <a:ahLst/>
            <a:cxnLst/>
            <a:rect l="l" t="t" r="r" b="b"/>
            <a:pathLst>
              <a:path w="2879883" h="2159912">
                <a:moveTo>
                  <a:pt x="0" y="0"/>
                </a:moveTo>
                <a:lnTo>
                  <a:pt x="2879884" y="0"/>
                </a:lnTo>
                <a:lnTo>
                  <a:pt x="2879884" y="2159912"/>
                </a:lnTo>
                <a:lnTo>
                  <a:pt x="0" y="21599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9144000" y="7863474"/>
            <a:ext cx="7793282" cy="457200"/>
            <a:chOff x="0" y="0"/>
            <a:chExt cx="10391043" cy="609600"/>
          </a:xfrm>
        </p:grpSpPr>
        <p:sp>
          <p:nvSpPr>
            <p:cNvPr id="21" name="TextBox 21"/>
            <p:cNvSpPr txBox="1"/>
            <p:nvPr/>
          </p:nvSpPr>
          <p:spPr>
            <a:xfrm>
              <a:off x="1267111" y="-47625"/>
              <a:ext cx="9123932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Clear Sans"/>
                </a:rPr>
                <a:t>Windows - RDP Client</a:t>
              </a:r>
            </a:p>
          </p:txBody>
        </p:sp>
        <p:sp>
          <p:nvSpPr>
            <p:cNvPr id="22" name="Freeform 22"/>
            <p:cNvSpPr/>
            <p:nvPr/>
          </p:nvSpPr>
          <p:spPr>
            <a:xfrm rot="5400000">
              <a:off x="226" y="71469"/>
              <a:ext cx="532260" cy="532712"/>
            </a:xfrm>
            <a:custGeom>
              <a:avLst/>
              <a:gdLst/>
              <a:ahLst/>
              <a:cxnLst/>
              <a:rect l="l" t="t" r="r" b="b"/>
              <a:pathLst>
                <a:path w="532260" h="532712">
                  <a:moveTo>
                    <a:pt x="0" y="0"/>
                  </a:moveTo>
                  <a:lnTo>
                    <a:pt x="532260" y="0"/>
                  </a:lnTo>
                  <a:lnTo>
                    <a:pt x="532260" y="532713"/>
                  </a:lnTo>
                  <a:lnTo>
                    <a:pt x="0" y="5327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50" r="-34"/>
              </a:stretch>
            </a:blipFill>
          </p:spPr>
        </p:sp>
      </p:grpSp>
      <p:sp>
        <p:nvSpPr>
          <p:cNvPr id="23" name="Freeform 23"/>
          <p:cNvSpPr/>
          <p:nvPr/>
        </p:nvSpPr>
        <p:spPr>
          <a:xfrm>
            <a:off x="6982130" y="2597127"/>
            <a:ext cx="11134123" cy="6198880"/>
          </a:xfrm>
          <a:custGeom>
            <a:avLst/>
            <a:gdLst/>
            <a:ahLst/>
            <a:cxnLst/>
            <a:rect l="l" t="t" r="r" b="b"/>
            <a:pathLst>
              <a:path w="11134123" h="6198880">
                <a:moveTo>
                  <a:pt x="0" y="0"/>
                </a:moveTo>
                <a:lnTo>
                  <a:pt x="11134123" y="0"/>
                </a:lnTo>
                <a:lnTo>
                  <a:pt x="11134123" y="6198879"/>
                </a:lnTo>
                <a:lnTo>
                  <a:pt x="0" y="61988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932" r="-10217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0" y="3427941"/>
            <a:ext cx="6916839" cy="2569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60"/>
              </a:lnSpc>
              <a:spcBef>
                <a:spcPct val="0"/>
              </a:spcBef>
            </a:pPr>
            <a:r>
              <a:rPr lang="en-US" sz="9145">
                <a:solidFill>
                  <a:srgbClr val="FFFFFF"/>
                </a:solidFill>
                <a:latin typeface="Hammersmith One Bold"/>
              </a:rPr>
              <a:t>Let’s Get Started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0" y="8209946"/>
            <a:ext cx="6916839" cy="586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61"/>
              </a:lnSpc>
              <a:spcBef>
                <a:spcPct val="0"/>
              </a:spcBef>
            </a:pPr>
            <a:r>
              <a:rPr lang="en-US" sz="4146">
                <a:solidFill>
                  <a:srgbClr val="FFFFFF"/>
                </a:solidFill>
                <a:latin typeface="Hammersmith One Bold"/>
              </a:rPr>
              <a:t>Harikrishna Cheruku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6768" y="-216460"/>
            <a:ext cx="7208898" cy="10719921"/>
          </a:xfrm>
          <a:prstGeom prst="rect">
            <a:avLst/>
          </a:prstGeom>
          <a:solidFill>
            <a:srgbClr val="FFB923"/>
          </a:solidFill>
        </p:spPr>
      </p:sp>
      <p:sp>
        <p:nvSpPr>
          <p:cNvPr id="3" name="Freeform 3"/>
          <p:cNvSpPr/>
          <p:nvPr/>
        </p:nvSpPr>
        <p:spPr>
          <a:xfrm>
            <a:off x="100802" y="6567744"/>
            <a:ext cx="4631407" cy="342277"/>
          </a:xfrm>
          <a:custGeom>
            <a:avLst/>
            <a:gdLst/>
            <a:ahLst/>
            <a:cxnLst/>
            <a:rect l="l" t="t" r="r" b="b"/>
            <a:pathLst>
              <a:path w="4631407" h="342277">
                <a:moveTo>
                  <a:pt x="0" y="0"/>
                </a:moveTo>
                <a:lnTo>
                  <a:pt x="4631406" y="0"/>
                </a:lnTo>
                <a:lnTo>
                  <a:pt x="4631406" y="342277"/>
                </a:lnTo>
                <a:lnTo>
                  <a:pt x="0" y="3422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1" t="-308623" r="-7088" b="-1042730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144000" y="2756759"/>
            <a:ext cx="7793282" cy="457200"/>
            <a:chOff x="0" y="0"/>
            <a:chExt cx="10391043" cy="609600"/>
          </a:xfrm>
        </p:grpSpPr>
        <p:sp>
          <p:nvSpPr>
            <p:cNvPr id="5" name="Freeform 5"/>
            <p:cNvSpPr/>
            <p:nvPr/>
          </p:nvSpPr>
          <p:spPr>
            <a:xfrm rot="5400000">
              <a:off x="226" y="71469"/>
              <a:ext cx="532260" cy="532712"/>
            </a:xfrm>
            <a:custGeom>
              <a:avLst/>
              <a:gdLst/>
              <a:ahLst/>
              <a:cxnLst/>
              <a:rect l="l" t="t" r="r" b="b"/>
              <a:pathLst>
                <a:path w="532260" h="532712">
                  <a:moveTo>
                    <a:pt x="0" y="0"/>
                  </a:moveTo>
                  <a:lnTo>
                    <a:pt x="532260" y="0"/>
                  </a:lnTo>
                  <a:lnTo>
                    <a:pt x="532260" y="532713"/>
                  </a:lnTo>
                  <a:lnTo>
                    <a:pt x="0" y="5327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50" r="-34"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1267111" y="-47625"/>
              <a:ext cx="9123932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Clear Sans"/>
                </a:rPr>
                <a:t>Online payment card(credit or debit)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144000" y="3836888"/>
            <a:ext cx="7793282" cy="457200"/>
            <a:chOff x="0" y="0"/>
            <a:chExt cx="10391043" cy="609600"/>
          </a:xfrm>
        </p:grpSpPr>
        <p:sp>
          <p:nvSpPr>
            <p:cNvPr id="8" name="Freeform 8"/>
            <p:cNvSpPr/>
            <p:nvPr/>
          </p:nvSpPr>
          <p:spPr>
            <a:xfrm rot="5400000">
              <a:off x="226" y="71469"/>
              <a:ext cx="532260" cy="532712"/>
            </a:xfrm>
            <a:custGeom>
              <a:avLst/>
              <a:gdLst/>
              <a:ahLst/>
              <a:cxnLst/>
              <a:rect l="l" t="t" r="r" b="b"/>
              <a:pathLst>
                <a:path w="532260" h="532712">
                  <a:moveTo>
                    <a:pt x="0" y="0"/>
                  </a:moveTo>
                  <a:lnTo>
                    <a:pt x="532260" y="0"/>
                  </a:lnTo>
                  <a:lnTo>
                    <a:pt x="532260" y="532713"/>
                  </a:lnTo>
                  <a:lnTo>
                    <a:pt x="0" y="5327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50" r="-34"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267111" y="-47625"/>
              <a:ext cx="9123932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Clear Sans"/>
                </a:rPr>
                <a:t>AWS account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144000" y="4917017"/>
            <a:ext cx="7793282" cy="457200"/>
            <a:chOff x="0" y="0"/>
            <a:chExt cx="10391043" cy="609600"/>
          </a:xfrm>
        </p:grpSpPr>
        <p:sp>
          <p:nvSpPr>
            <p:cNvPr id="11" name="Freeform 11"/>
            <p:cNvSpPr/>
            <p:nvPr/>
          </p:nvSpPr>
          <p:spPr>
            <a:xfrm rot="5400000">
              <a:off x="226" y="71469"/>
              <a:ext cx="532260" cy="532712"/>
            </a:xfrm>
            <a:custGeom>
              <a:avLst/>
              <a:gdLst/>
              <a:ahLst/>
              <a:cxnLst/>
              <a:rect l="l" t="t" r="r" b="b"/>
              <a:pathLst>
                <a:path w="532260" h="532712">
                  <a:moveTo>
                    <a:pt x="0" y="0"/>
                  </a:moveTo>
                  <a:lnTo>
                    <a:pt x="532260" y="0"/>
                  </a:lnTo>
                  <a:lnTo>
                    <a:pt x="532260" y="532713"/>
                  </a:lnTo>
                  <a:lnTo>
                    <a:pt x="0" y="5327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50" r="-34"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1267111" y="-47625"/>
              <a:ext cx="9123932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Clear Sans"/>
                </a:rPr>
                <a:t>Computer with internet connection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144000" y="5997146"/>
            <a:ext cx="7793282" cy="457200"/>
            <a:chOff x="0" y="0"/>
            <a:chExt cx="10391043" cy="609600"/>
          </a:xfrm>
        </p:grpSpPr>
        <p:sp>
          <p:nvSpPr>
            <p:cNvPr id="14" name="Freeform 14"/>
            <p:cNvSpPr/>
            <p:nvPr/>
          </p:nvSpPr>
          <p:spPr>
            <a:xfrm rot="5400000">
              <a:off x="226" y="71469"/>
              <a:ext cx="532260" cy="532712"/>
            </a:xfrm>
            <a:custGeom>
              <a:avLst/>
              <a:gdLst/>
              <a:ahLst/>
              <a:cxnLst/>
              <a:rect l="l" t="t" r="r" b="b"/>
              <a:pathLst>
                <a:path w="532260" h="532712">
                  <a:moveTo>
                    <a:pt x="0" y="0"/>
                  </a:moveTo>
                  <a:lnTo>
                    <a:pt x="532260" y="0"/>
                  </a:lnTo>
                  <a:lnTo>
                    <a:pt x="532260" y="532713"/>
                  </a:lnTo>
                  <a:lnTo>
                    <a:pt x="0" y="5327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50" r="-34"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1267111" y="-47625"/>
              <a:ext cx="9123932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Clear Sans"/>
                </a:rPr>
                <a:t>A web browser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144000" y="7077275"/>
            <a:ext cx="7793282" cy="457200"/>
            <a:chOff x="0" y="0"/>
            <a:chExt cx="10391043" cy="609600"/>
          </a:xfrm>
        </p:grpSpPr>
        <p:sp>
          <p:nvSpPr>
            <p:cNvPr id="17" name="TextBox 17"/>
            <p:cNvSpPr txBox="1"/>
            <p:nvPr/>
          </p:nvSpPr>
          <p:spPr>
            <a:xfrm>
              <a:off x="1267111" y="-47625"/>
              <a:ext cx="9123932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Clear Sans"/>
                </a:rPr>
                <a:t>Linux - SSH Client</a:t>
              </a:r>
            </a:p>
          </p:txBody>
        </p:sp>
        <p:sp>
          <p:nvSpPr>
            <p:cNvPr id="18" name="Freeform 18"/>
            <p:cNvSpPr/>
            <p:nvPr/>
          </p:nvSpPr>
          <p:spPr>
            <a:xfrm rot="5400000">
              <a:off x="226" y="71469"/>
              <a:ext cx="532260" cy="532712"/>
            </a:xfrm>
            <a:custGeom>
              <a:avLst/>
              <a:gdLst/>
              <a:ahLst/>
              <a:cxnLst/>
              <a:rect l="l" t="t" r="r" b="b"/>
              <a:pathLst>
                <a:path w="532260" h="532712">
                  <a:moveTo>
                    <a:pt x="0" y="0"/>
                  </a:moveTo>
                  <a:lnTo>
                    <a:pt x="532260" y="0"/>
                  </a:lnTo>
                  <a:lnTo>
                    <a:pt x="532260" y="532713"/>
                  </a:lnTo>
                  <a:lnTo>
                    <a:pt x="0" y="5327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50" r="-34"/>
              </a:stretch>
            </a:blipFill>
          </p:spPr>
        </p:sp>
      </p:grpSp>
      <p:sp>
        <p:nvSpPr>
          <p:cNvPr id="19" name="Freeform 19"/>
          <p:cNvSpPr/>
          <p:nvPr/>
        </p:nvSpPr>
        <p:spPr>
          <a:xfrm>
            <a:off x="578536" y="682359"/>
            <a:ext cx="3161581" cy="2371186"/>
          </a:xfrm>
          <a:custGeom>
            <a:avLst/>
            <a:gdLst/>
            <a:ahLst/>
            <a:cxnLst/>
            <a:rect l="l" t="t" r="r" b="b"/>
            <a:pathLst>
              <a:path w="3161581" h="2371186">
                <a:moveTo>
                  <a:pt x="0" y="0"/>
                </a:moveTo>
                <a:lnTo>
                  <a:pt x="3161581" y="0"/>
                </a:lnTo>
                <a:lnTo>
                  <a:pt x="3161581" y="2371185"/>
                </a:lnTo>
                <a:lnTo>
                  <a:pt x="0" y="23711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9144000" y="7863474"/>
            <a:ext cx="7793282" cy="457200"/>
            <a:chOff x="0" y="0"/>
            <a:chExt cx="10391043" cy="609600"/>
          </a:xfrm>
        </p:grpSpPr>
        <p:sp>
          <p:nvSpPr>
            <p:cNvPr id="21" name="TextBox 21"/>
            <p:cNvSpPr txBox="1"/>
            <p:nvPr/>
          </p:nvSpPr>
          <p:spPr>
            <a:xfrm>
              <a:off x="1267111" y="-47625"/>
              <a:ext cx="9123932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Clear Sans"/>
                </a:rPr>
                <a:t>Windows - RDP Client</a:t>
              </a:r>
            </a:p>
          </p:txBody>
        </p:sp>
        <p:sp>
          <p:nvSpPr>
            <p:cNvPr id="22" name="Freeform 22"/>
            <p:cNvSpPr/>
            <p:nvPr/>
          </p:nvSpPr>
          <p:spPr>
            <a:xfrm rot="5400000">
              <a:off x="226" y="71469"/>
              <a:ext cx="532260" cy="532712"/>
            </a:xfrm>
            <a:custGeom>
              <a:avLst/>
              <a:gdLst/>
              <a:ahLst/>
              <a:cxnLst/>
              <a:rect l="l" t="t" r="r" b="b"/>
              <a:pathLst>
                <a:path w="532260" h="532712">
                  <a:moveTo>
                    <a:pt x="0" y="0"/>
                  </a:moveTo>
                  <a:lnTo>
                    <a:pt x="532260" y="0"/>
                  </a:lnTo>
                  <a:lnTo>
                    <a:pt x="532260" y="532713"/>
                  </a:lnTo>
                  <a:lnTo>
                    <a:pt x="0" y="5327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50" r="-34"/>
              </a:stretch>
            </a:blipFill>
          </p:spPr>
        </p:sp>
      </p:grpSp>
      <p:sp>
        <p:nvSpPr>
          <p:cNvPr id="23" name="Freeform 23"/>
          <p:cNvSpPr/>
          <p:nvPr/>
        </p:nvSpPr>
        <p:spPr>
          <a:xfrm>
            <a:off x="6982130" y="2060835"/>
            <a:ext cx="11305870" cy="6523864"/>
          </a:xfrm>
          <a:custGeom>
            <a:avLst/>
            <a:gdLst/>
            <a:ahLst/>
            <a:cxnLst/>
            <a:rect l="l" t="t" r="r" b="b"/>
            <a:pathLst>
              <a:path w="11305870" h="6523864">
                <a:moveTo>
                  <a:pt x="0" y="0"/>
                </a:moveTo>
                <a:lnTo>
                  <a:pt x="11305870" y="0"/>
                </a:lnTo>
                <a:lnTo>
                  <a:pt x="11305870" y="6523864"/>
                </a:lnTo>
                <a:lnTo>
                  <a:pt x="0" y="65238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8217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0" y="3427941"/>
            <a:ext cx="6916839" cy="2569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60"/>
              </a:lnSpc>
              <a:spcBef>
                <a:spcPct val="0"/>
              </a:spcBef>
            </a:pPr>
            <a:r>
              <a:rPr lang="en-US" sz="9145">
                <a:solidFill>
                  <a:srgbClr val="FFFFFF"/>
                </a:solidFill>
                <a:latin typeface="Hammersmith One Bold"/>
              </a:rPr>
              <a:t>Let’s Get Started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802" y="9062079"/>
            <a:ext cx="6916839" cy="586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61"/>
              </a:lnSpc>
              <a:spcBef>
                <a:spcPct val="0"/>
              </a:spcBef>
            </a:pPr>
            <a:r>
              <a:rPr lang="en-US" sz="4146">
                <a:solidFill>
                  <a:srgbClr val="FFFFFF"/>
                </a:solidFill>
                <a:latin typeface="Hammersmith One Bold"/>
              </a:rPr>
              <a:t>Harikrishna Cheruku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6768" y="-216460"/>
            <a:ext cx="7208898" cy="10719921"/>
          </a:xfrm>
          <a:prstGeom prst="rect">
            <a:avLst/>
          </a:prstGeom>
          <a:solidFill>
            <a:srgbClr val="FFB923"/>
          </a:solidFill>
        </p:spPr>
      </p:sp>
      <p:sp>
        <p:nvSpPr>
          <p:cNvPr id="3" name="Freeform 3"/>
          <p:cNvSpPr/>
          <p:nvPr/>
        </p:nvSpPr>
        <p:spPr>
          <a:xfrm>
            <a:off x="0" y="6406292"/>
            <a:ext cx="6916839" cy="511179"/>
          </a:xfrm>
          <a:custGeom>
            <a:avLst/>
            <a:gdLst/>
            <a:ahLst/>
            <a:cxnLst/>
            <a:rect l="l" t="t" r="r" b="b"/>
            <a:pathLst>
              <a:path w="6916839" h="511179">
                <a:moveTo>
                  <a:pt x="0" y="0"/>
                </a:moveTo>
                <a:lnTo>
                  <a:pt x="6916839" y="0"/>
                </a:lnTo>
                <a:lnTo>
                  <a:pt x="6916839" y="511178"/>
                </a:lnTo>
                <a:lnTo>
                  <a:pt x="0" y="511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1" t="-308623" r="-7088" b="-1042730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144000" y="2756759"/>
            <a:ext cx="7793282" cy="457200"/>
            <a:chOff x="0" y="0"/>
            <a:chExt cx="10391043" cy="609600"/>
          </a:xfrm>
        </p:grpSpPr>
        <p:sp>
          <p:nvSpPr>
            <p:cNvPr id="5" name="Freeform 5"/>
            <p:cNvSpPr/>
            <p:nvPr/>
          </p:nvSpPr>
          <p:spPr>
            <a:xfrm rot="5400000">
              <a:off x="226" y="71469"/>
              <a:ext cx="532260" cy="532712"/>
            </a:xfrm>
            <a:custGeom>
              <a:avLst/>
              <a:gdLst/>
              <a:ahLst/>
              <a:cxnLst/>
              <a:rect l="l" t="t" r="r" b="b"/>
              <a:pathLst>
                <a:path w="532260" h="532712">
                  <a:moveTo>
                    <a:pt x="0" y="0"/>
                  </a:moveTo>
                  <a:lnTo>
                    <a:pt x="532260" y="0"/>
                  </a:lnTo>
                  <a:lnTo>
                    <a:pt x="532260" y="532713"/>
                  </a:lnTo>
                  <a:lnTo>
                    <a:pt x="0" y="5327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50" r="-34"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1267111" y="-47625"/>
              <a:ext cx="9123932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Clear Sans"/>
                </a:rPr>
                <a:t>Online payment card(credit or debit)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144000" y="3836888"/>
            <a:ext cx="7793282" cy="457200"/>
            <a:chOff x="0" y="0"/>
            <a:chExt cx="10391043" cy="609600"/>
          </a:xfrm>
        </p:grpSpPr>
        <p:sp>
          <p:nvSpPr>
            <p:cNvPr id="8" name="Freeform 8"/>
            <p:cNvSpPr/>
            <p:nvPr/>
          </p:nvSpPr>
          <p:spPr>
            <a:xfrm rot="5400000">
              <a:off x="226" y="71469"/>
              <a:ext cx="532260" cy="532712"/>
            </a:xfrm>
            <a:custGeom>
              <a:avLst/>
              <a:gdLst/>
              <a:ahLst/>
              <a:cxnLst/>
              <a:rect l="l" t="t" r="r" b="b"/>
              <a:pathLst>
                <a:path w="532260" h="532712">
                  <a:moveTo>
                    <a:pt x="0" y="0"/>
                  </a:moveTo>
                  <a:lnTo>
                    <a:pt x="532260" y="0"/>
                  </a:lnTo>
                  <a:lnTo>
                    <a:pt x="532260" y="532713"/>
                  </a:lnTo>
                  <a:lnTo>
                    <a:pt x="0" y="5327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50" r="-34"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267111" y="-47625"/>
              <a:ext cx="9123932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Clear Sans"/>
                </a:rPr>
                <a:t>AWS account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144000" y="4917017"/>
            <a:ext cx="7793282" cy="457200"/>
            <a:chOff x="0" y="0"/>
            <a:chExt cx="10391043" cy="609600"/>
          </a:xfrm>
        </p:grpSpPr>
        <p:sp>
          <p:nvSpPr>
            <p:cNvPr id="11" name="Freeform 11"/>
            <p:cNvSpPr/>
            <p:nvPr/>
          </p:nvSpPr>
          <p:spPr>
            <a:xfrm rot="5400000">
              <a:off x="226" y="71469"/>
              <a:ext cx="532260" cy="532712"/>
            </a:xfrm>
            <a:custGeom>
              <a:avLst/>
              <a:gdLst/>
              <a:ahLst/>
              <a:cxnLst/>
              <a:rect l="l" t="t" r="r" b="b"/>
              <a:pathLst>
                <a:path w="532260" h="532712">
                  <a:moveTo>
                    <a:pt x="0" y="0"/>
                  </a:moveTo>
                  <a:lnTo>
                    <a:pt x="532260" y="0"/>
                  </a:lnTo>
                  <a:lnTo>
                    <a:pt x="532260" y="532713"/>
                  </a:lnTo>
                  <a:lnTo>
                    <a:pt x="0" y="5327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50" r="-34"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1267111" y="-47625"/>
              <a:ext cx="9123932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Clear Sans"/>
                </a:rPr>
                <a:t>Computer with internet connection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144000" y="5997146"/>
            <a:ext cx="7793282" cy="457200"/>
            <a:chOff x="0" y="0"/>
            <a:chExt cx="10391043" cy="609600"/>
          </a:xfrm>
        </p:grpSpPr>
        <p:sp>
          <p:nvSpPr>
            <p:cNvPr id="14" name="Freeform 14"/>
            <p:cNvSpPr/>
            <p:nvPr/>
          </p:nvSpPr>
          <p:spPr>
            <a:xfrm rot="5400000">
              <a:off x="226" y="71469"/>
              <a:ext cx="532260" cy="532712"/>
            </a:xfrm>
            <a:custGeom>
              <a:avLst/>
              <a:gdLst/>
              <a:ahLst/>
              <a:cxnLst/>
              <a:rect l="l" t="t" r="r" b="b"/>
              <a:pathLst>
                <a:path w="532260" h="532712">
                  <a:moveTo>
                    <a:pt x="0" y="0"/>
                  </a:moveTo>
                  <a:lnTo>
                    <a:pt x="532260" y="0"/>
                  </a:lnTo>
                  <a:lnTo>
                    <a:pt x="532260" y="532713"/>
                  </a:lnTo>
                  <a:lnTo>
                    <a:pt x="0" y="5327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50" r="-34"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1267111" y="-47625"/>
              <a:ext cx="9123932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Clear Sans"/>
                </a:rPr>
                <a:t>A web browser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144000" y="7077275"/>
            <a:ext cx="7793282" cy="457200"/>
            <a:chOff x="0" y="0"/>
            <a:chExt cx="10391043" cy="609600"/>
          </a:xfrm>
        </p:grpSpPr>
        <p:sp>
          <p:nvSpPr>
            <p:cNvPr id="17" name="TextBox 17"/>
            <p:cNvSpPr txBox="1"/>
            <p:nvPr/>
          </p:nvSpPr>
          <p:spPr>
            <a:xfrm>
              <a:off x="1267111" y="-47625"/>
              <a:ext cx="9123932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Clear Sans"/>
                </a:rPr>
                <a:t>Linux - SSH Client</a:t>
              </a:r>
            </a:p>
          </p:txBody>
        </p:sp>
        <p:sp>
          <p:nvSpPr>
            <p:cNvPr id="18" name="Freeform 18"/>
            <p:cNvSpPr/>
            <p:nvPr/>
          </p:nvSpPr>
          <p:spPr>
            <a:xfrm rot="5400000">
              <a:off x="226" y="71469"/>
              <a:ext cx="532260" cy="532712"/>
            </a:xfrm>
            <a:custGeom>
              <a:avLst/>
              <a:gdLst/>
              <a:ahLst/>
              <a:cxnLst/>
              <a:rect l="l" t="t" r="r" b="b"/>
              <a:pathLst>
                <a:path w="532260" h="532712">
                  <a:moveTo>
                    <a:pt x="0" y="0"/>
                  </a:moveTo>
                  <a:lnTo>
                    <a:pt x="532260" y="0"/>
                  </a:lnTo>
                  <a:lnTo>
                    <a:pt x="532260" y="532713"/>
                  </a:lnTo>
                  <a:lnTo>
                    <a:pt x="0" y="5327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50" r="-34"/>
              </a:stretch>
            </a:blipFill>
          </p:spPr>
        </p:sp>
      </p:grpSp>
      <p:sp>
        <p:nvSpPr>
          <p:cNvPr id="19" name="Freeform 19"/>
          <p:cNvSpPr/>
          <p:nvPr/>
        </p:nvSpPr>
        <p:spPr>
          <a:xfrm>
            <a:off x="578536" y="682359"/>
            <a:ext cx="3375467" cy="2531600"/>
          </a:xfrm>
          <a:custGeom>
            <a:avLst/>
            <a:gdLst/>
            <a:ahLst/>
            <a:cxnLst/>
            <a:rect l="l" t="t" r="r" b="b"/>
            <a:pathLst>
              <a:path w="3375467" h="2531600">
                <a:moveTo>
                  <a:pt x="0" y="0"/>
                </a:moveTo>
                <a:lnTo>
                  <a:pt x="3375467" y="0"/>
                </a:lnTo>
                <a:lnTo>
                  <a:pt x="3375467" y="2531600"/>
                </a:lnTo>
                <a:lnTo>
                  <a:pt x="0" y="2531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9144000" y="7863474"/>
            <a:ext cx="7793282" cy="457200"/>
            <a:chOff x="0" y="0"/>
            <a:chExt cx="10391043" cy="609600"/>
          </a:xfrm>
        </p:grpSpPr>
        <p:sp>
          <p:nvSpPr>
            <p:cNvPr id="21" name="TextBox 21"/>
            <p:cNvSpPr txBox="1"/>
            <p:nvPr/>
          </p:nvSpPr>
          <p:spPr>
            <a:xfrm>
              <a:off x="1267111" y="-47625"/>
              <a:ext cx="9123932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Clear Sans"/>
                </a:rPr>
                <a:t>Windows - RDP Client</a:t>
              </a:r>
            </a:p>
          </p:txBody>
        </p:sp>
        <p:sp>
          <p:nvSpPr>
            <p:cNvPr id="22" name="Freeform 22"/>
            <p:cNvSpPr/>
            <p:nvPr/>
          </p:nvSpPr>
          <p:spPr>
            <a:xfrm rot="5400000">
              <a:off x="226" y="71469"/>
              <a:ext cx="532260" cy="532712"/>
            </a:xfrm>
            <a:custGeom>
              <a:avLst/>
              <a:gdLst/>
              <a:ahLst/>
              <a:cxnLst/>
              <a:rect l="l" t="t" r="r" b="b"/>
              <a:pathLst>
                <a:path w="532260" h="532712">
                  <a:moveTo>
                    <a:pt x="0" y="0"/>
                  </a:moveTo>
                  <a:lnTo>
                    <a:pt x="532260" y="0"/>
                  </a:lnTo>
                  <a:lnTo>
                    <a:pt x="532260" y="532713"/>
                  </a:lnTo>
                  <a:lnTo>
                    <a:pt x="0" y="5327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50" r="-34"/>
              </a:stretch>
            </a:blipFill>
          </p:spPr>
        </p:sp>
      </p:grpSp>
      <p:sp>
        <p:nvSpPr>
          <p:cNvPr id="23" name="Freeform 23"/>
          <p:cNvSpPr/>
          <p:nvPr/>
        </p:nvSpPr>
        <p:spPr>
          <a:xfrm>
            <a:off x="6982130" y="2060835"/>
            <a:ext cx="11305870" cy="6523864"/>
          </a:xfrm>
          <a:custGeom>
            <a:avLst/>
            <a:gdLst/>
            <a:ahLst/>
            <a:cxnLst/>
            <a:rect l="l" t="t" r="r" b="b"/>
            <a:pathLst>
              <a:path w="11305870" h="6523864">
                <a:moveTo>
                  <a:pt x="0" y="0"/>
                </a:moveTo>
                <a:lnTo>
                  <a:pt x="11305870" y="0"/>
                </a:lnTo>
                <a:lnTo>
                  <a:pt x="11305870" y="6523864"/>
                </a:lnTo>
                <a:lnTo>
                  <a:pt x="0" y="65238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8217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6982130" y="2236526"/>
            <a:ext cx="11305870" cy="5855548"/>
          </a:xfrm>
          <a:custGeom>
            <a:avLst/>
            <a:gdLst/>
            <a:ahLst/>
            <a:cxnLst/>
            <a:rect l="l" t="t" r="r" b="b"/>
            <a:pathLst>
              <a:path w="11305870" h="5855548">
                <a:moveTo>
                  <a:pt x="0" y="0"/>
                </a:moveTo>
                <a:lnTo>
                  <a:pt x="11305870" y="0"/>
                </a:lnTo>
                <a:lnTo>
                  <a:pt x="11305870" y="5855548"/>
                </a:lnTo>
                <a:lnTo>
                  <a:pt x="0" y="58555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8623"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0" y="3427941"/>
            <a:ext cx="6916839" cy="2569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60"/>
              </a:lnSpc>
              <a:spcBef>
                <a:spcPct val="0"/>
              </a:spcBef>
            </a:pPr>
            <a:r>
              <a:rPr lang="en-US" sz="9145">
                <a:solidFill>
                  <a:srgbClr val="FFFFFF"/>
                </a:solidFill>
                <a:latin typeface="Hammersmith One Bold"/>
              </a:rPr>
              <a:t>Login Details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0802" y="9062079"/>
            <a:ext cx="6916839" cy="586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61"/>
              </a:lnSpc>
              <a:spcBef>
                <a:spcPct val="0"/>
              </a:spcBef>
            </a:pPr>
            <a:r>
              <a:rPr lang="en-US" sz="4146">
                <a:solidFill>
                  <a:srgbClr val="FFFFFF"/>
                </a:solidFill>
                <a:latin typeface="Hammersmith One Bold"/>
              </a:rPr>
              <a:t>Harikrishna Cheruku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6768" y="-216460"/>
            <a:ext cx="7208898" cy="10719921"/>
          </a:xfrm>
          <a:prstGeom prst="rect">
            <a:avLst/>
          </a:prstGeom>
          <a:solidFill>
            <a:srgbClr val="FFB923"/>
          </a:solidFill>
        </p:spPr>
      </p:sp>
      <p:sp>
        <p:nvSpPr>
          <p:cNvPr id="3" name="Freeform 3"/>
          <p:cNvSpPr/>
          <p:nvPr/>
        </p:nvSpPr>
        <p:spPr>
          <a:xfrm>
            <a:off x="0" y="6406292"/>
            <a:ext cx="6916839" cy="511179"/>
          </a:xfrm>
          <a:custGeom>
            <a:avLst/>
            <a:gdLst/>
            <a:ahLst/>
            <a:cxnLst/>
            <a:rect l="l" t="t" r="r" b="b"/>
            <a:pathLst>
              <a:path w="6916839" h="511179">
                <a:moveTo>
                  <a:pt x="0" y="0"/>
                </a:moveTo>
                <a:lnTo>
                  <a:pt x="6916839" y="0"/>
                </a:lnTo>
                <a:lnTo>
                  <a:pt x="6916839" y="511178"/>
                </a:lnTo>
                <a:lnTo>
                  <a:pt x="0" y="511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1" t="-308623" r="-7088" b="-104273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78536" y="682359"/>
            <a:ext cx="3375467" cy="2531600"/>
          </a:xfrm>
          <a:custGeom>
            <a:avLst/>
            <a:gdLst/>
            <a:ahLst/>
            <a:cxnLst/>
            <a:rect l="l" t="t" r="r" b="b"/>
            <a:pathLst>
              <a:path w="3375467" h="2531600">
                <a:moveTo>
                  <a:pt x="0" y="0"/>
                </a:moveTo>
                <a:lnTo>
                  <a:pt x="3375467" y="0"/>
                </a:lnTo>
                <a:lnTo>
                  <a:pt x="3375467" y="2531600"/>
                </a:lnTo>
                <a:lnTo>
                  <a:pt x="0" y="2531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603683" y="1153063"/>
            <a:ext cx="8277223" cy="7870915"/>
          </a:xfrm>
          <a:custGeom>
            <a:avLst/>
            <a:gdLst/>
            <a:ahLst/>
            <a:cxnLst/>
            <a:rect l="l" t="t" r="r" b="b"/>
            <a:pathLst>
              <a:path w="8277223" h="7870915">
                <a:moveTo>
                  <a:pt x="0" y="0"/>
                </a:moveTo>
                <a:lnTo>
                  <a:pt x="8277223" y="0"/>
                </a:lnTo>
                <a:lnTo>
                  <a:pt x="8277223" y="7870916"/>
                </a:lnTo>
                <a:lnTo>
                  <a:pt x="0" y="78709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11" r="-1211" b="-470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0" y="3427941"/>
            <a:ext cx="6916839" cy="2569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60"/>
              </a:lnSpc>
              <a:spcBef>
                <a:spcPct val="0"/>
              </a:spcBef>
            </a:pPr>
            <a:r>
              <a:rPr lang="en-US" sz="9145">
                <a:solidFill>
                  <a:srgbClr val="FFFFFF"/>
                </a:solidFill>
                <a:latin typeface="Hammersmith One Bold"/>
              </a:rPr>
              <a:t>Contact Information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802" y="9062079"/>
            <a:ext cx="6916839" cy="586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61"/>
              </a:lnSpc>
              <a:spcBef>
                <a:spcPct val="0"/>
              </a:spcBef>
            </a:pPr>
            <a:r>
              <a:rPr lang="en-US" sz="4146">
                <a:solidFill>
                  <a:srgbClr val="FFFFFF"/>
                </a:solidFill>
                <a:latin typeface="Hammersmith One Bold"/>
              </a:rPr>
              <a:t>Harikrishna Cheruku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6768" y="-216460"/>
            <a:ext cx="7208898" cy="10719921"/>
          </a:xfrm>
          <a:prstGeom prst="rect">
            <a:avLst/>
          </a:prstGeom>
          <a:solidFill>
            <a:srgbClr val="FFB923"/>
          </a:solidFill>
        </p:spPr>
      </p:sp>
      <p:sp>
        <p:nvSpPr>
          <p:cNvPr id="3" name="Freeform 3"/>
          <p:cNvSpPr/>
          <p:nvPr/>
        </p:nvSpPr>
        <p:spPr>
          <a:xfrm>
            <a:off x="0" y="6406292"/>
            <a:ext cx="6916839" cy="511179"/>
          </a:xfrm>
          <a:custGeom>
            <a:avLst/>
            <a:gdLst/>
            <a:ahLst/>
            <a:cxnLst/>
            <a:rect l="l" t="t" r="r" b="b"/>
            <a:pathLst>
              <a:path w="6916839" h="511179">
                <a:moveTo>
                  <a:pt x="0" y="0"/>
                </a:moveTo>
                <a:lnTo>
                  <a:pt x="6916839" y="0"/>
                </a:lnTo>
                <a:lnTo>
                  <a:pt x="6916839" y="511178"/>
                </a:lnTo>
                <a:lnTo>
                  <a:pt x="0" y="511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1" t="-308623" r="-7088" b="-104273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78536" y="682359"/>
            <a:ext cx="3375467" cy="2531600"/>
          </a:xfrm>
          <a:custGeom>
            <a:avLst/>
            <a:gdLst/>
            <a:ahLst/>
            <a:cxnLst/>
            <a:rect l="l" t="t" r="r" b="b"/>
            <a:pathLst>
              <a:path w="3375467" h="2531600">
                <a:moveTo>
                  <a:pt x="0" y="0"/>
                </a:moveTo>
                <a:lnTo>
                  <a:pt x="3375467" y="0"/>
                </a:lnTo>
                <a:lnTo>
                  <a:pt x="3375467" y="2531600"/>
                </a:lnTo>
                <a:lnTo>
                  <a:pt x="0" y="2531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276602" y="538927"/>
            <a:ext cx="10859122" cy="9209146"/>
          </a:xfrm>
          <a:custGeom>
            <a:avLst/>
            <a:gdLst/>
            <a:ahLst/>
            <a:cxnLst/>
            <a:rect l="l" t="t" r="r" b="b"/>
            <a:pathLst>
              <a:path w="10859122" h="9209146">
                <a:moveTo>
                  <a:pt x="0" y="0"/>
                </a:moveTo>
                <a:lnTo>
                  <a:pt x="10859121" y="0"/>
                </a:lnTo>
                <a:lnTo>
                  <a:pt x="10859121" y="9209146"/>
                </a:lnTo>
                <a:lnTo>
                  <a:pt x="0" y="92091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999" t="-21219" b="-286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0" y="3427941"/>
            <a:ext cx="6916839" cy="2569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60"/>
              </a:lnSpc>
              <a:spcBef>
                <a:spcPct val="0"/>
              </a:spcBef>
            </a:pPr>
            <a:r>
              <a:rPr lang="en-US" sz="9145">
                <a:solidFill>
                  <a:srgbClr val="FFFFFF"/>
                </a:solidFill>
                <a:latin typeface="Hammersmith One Bold"/>
              </a:rPr>
              <a:t>Credit or Debit Card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802" y="9062079"/>
            <a:ext cx="6916839" cy="586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61"/>
              </a:lnSpc>
              <a:spcBef>
                <a:spcPct val="0"/>
              </a:spcBef>
            </a:pPr>
            <a:r>
              <a:rPr lang="en-US" sz="4146">
                <a:solidFill>
                  <a:srgbClr val="FFFFFF"/>
                </a:solidFill>
                <a:latin typeface="Hammersmith One Bold"/>
              </a:rPr>
              <a:t>Harikrishna Cheruku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6768" y="-216460"/>
            <a:ext cx="7208898" cy="10719921"/>
          </a:xfrm>
          <a:prstGeom prst="rect">
            <a:avLst/>
          </a:prstGeom>
          <a:solidFill>
            <a:srgbClr val="FFB923"/>
          </a:solidFill>
        </p:spPr>
      </p:sp>
      <p:sp>
        <p:nvSpPr>
          <p:cNvPr id="3" name="Freeform 3"/>
          <p:cNvSpPr/>
          <p:nvPr/>
        </p:nvSpPr>
        <p:spPr>
          <a:xfrm>
            <a:off x="0" y="6406292"/>
            <a:ext cx="6916839" cy="511179"/>
          </a:xfrm>
          <a:custGeom>
            <a:avLst/>
            <a:gdLst/>
            <a:ahLst/>
            <a:cxnLst/>
            <a:rect l="l" t="t" r="r" b="b"/>
            <a:pathLst>
              <a:path w="6916839" h="511179">
                <a:moveTo>
                  <a:pt x="0" y="0"/>
                </a:moveTo>
                <a:lnTo>
                  <a:pt x="6916839" y="0"/>
                </a:lnTo>
                <a:lnTo>
                  <a:pt x="6916839" y="511178"/>
                </a:lnTo>
                <a:lnTo>
                  <a:pt x="0" y="511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1" t="-308623" r="-7088" b="-104273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78536" y="682359"/>
            <a:ext cx="3375467" cy="2531600"/>
          </a:xfrm>
          <a:custGeom>
            <a:avLst/>
            <a:gdLst/>
            <a:ahLst/>
            <a:cxnLst/>
            <a:rect l="l" t="t" r="r" b="b"/>
            <a:pathLst>
              <a:path w="3375467" h="2531600">
                <a:moveTo>
                  <a:pt x="0" y="0"/>
                </a:moveTo>
                <a:lnTo>
                  <a:pt x="3375467" y="0"/>
                </a:lnTo>
                <a:lnTo>
                  <a:pt x="3375467" y="2531600"/>
                </a:lnTo>
                <a:lnTo>
                  <a:pt x="0" y="2531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916839" y="0"/>
            <a:ext cx="11333135" cy="10287000"/>
          </a:xfrm>
          <a:custGeom>
            <a:avLst/>
            <a:gdLst/>
            <a:ahLst/>
            <a:cxnLst/>
            <a:rect l="l" t="t" r="r" b="b"/>
            <a:pathLst>
              <a:path w="11333135" h="10287000">
                <a:moveTo>
                  <a:pt x="0" y="0"/>
                </a:moveTo>
                <a:lnTo>
                  <a:pt x="11333135" y="0"/>
                </a:lnTo>
                <a:lnTo>
                  <a:pt x="1133313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72" t="-1787" r="-37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0" y="3427941"/>
            <a:ext cx="6916839" cy="2569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60"/>
              </a:lnSpc>
              <a:spcBef>
                <a:spcPct val="0"/>
              </a:spcBef>
            </a:pPr>
            <a:r>
              <a:rPr lang="en-US" sz="9145">
                <a:solidFill>
                  <a:srgbClr val="FFFFFF"/>
                </a:solidFill>
                <a:latin typeface="Hammersmith One Bold"/>
              </a:rPr>
              <a:t>Phone Verification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802" y="9062079"/>
            <a:ext cx="6916839" cy="586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61"/>
              </a:lnSpc>
              <a:spcBef>
                <a:spcPct val="0"/>
              </a:spcBef>
            </a:pPr>
            <a:r>
              <a:rPr lang="en-US" sz="4146">
                <a:solidFill>
                  <a:srgbClr val="FFFFFF"/>
                </a:solidFill>
                <a:latin typeface="Hammersmith One Bold"/>
              </a:rPr>
              <a:t>Harikrishna Cheruku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6768" y="-216460"/>
            <a:ext cx="7208898" cy="10719921"/>
          </a:xfrm>
          <a:prstGeom prst="rect">
            <a:avLst/>
          </a:prstGeom>
          <a:solidFill>
            <a:srgbClr val="FFB923"/>
          </a:solidFill>
        </p:spPr>
      </p:sp>
      <p:sp>
        <p:nvSpPr>
          <p:cNvPr id="3" name="Freeform 3"/>
          <p:cNvSpPr/>
          <p:nvPr/>
        </p:nvSpPr>
        <p:spPr>
          <a:xfrm>
            <a:off x="0" y="6406292"/>
            <a:ext cx="6916839" cy="511179"/>
          </a:xfrm>
          <a:custGeom>
            <a:avLst/>
            <a:gdLst/>
            <a:ahLst/>
            <a:cxnLst/>
            <a:rect l="l" t="t" r="r" b="b"/>
            <a:pathLst>
              <a:path w="6916839" h="511179">
                <a:moveTo>
                  <a:pt x="0" y="0"/>
                </a:moveTo>
                <a:lnTo>
                  <a:pt x="6916839" y="0"/>
                </a:lnTo>
                <a:lnTo>
                  <a:pt x="6916839" y="511178"/>
                </a:lnTo>
                <a:lnTo>
                  <a:pt x="0" y="511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1" t="-308623" r="-7088" b="-104273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78536" y="682359"/>
            <a:ext cx="3375467" cy="2531600"/>
          </a:xfrm>
          <a:custGeom>
            <a:avLst/>
            <a:gdLst/>
            <a:ahLst/>
            <a:cxnLst/>
            <a:rect l="l" t="t" r="r" b="b"/>
            <a:pathLst>
              <a:path w="3375467" h="2531600">
                <a:moveTo>
                  <a:pt x="0" y="0"/>
                </a:moveTo>
                <a:lnTo>
                  <a:pt x="3375467" y="0"/>
                </a:lnTo>
                <a:lnTo>
                  <a:pt x="3375467" y="2531600"/>
                </a:lnTo>
                <a:lnTo>
                  <a:pt x="0" y="2531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312953" y="0"/>
            <a:ext cx="10824968" cy="10287000"/>
          </a:xfrm>
          <a:custGeom>
            <a:avLst/>
            <a:gdLst/>
            <a:ahLst/>
            <a:cxnLst/>
            <a:rect l="l" t="t" r="r" b="b"/>
            <a:pathLst>
              <a:path w="10824968" h="10287000">
                <a:moveTo>
                  <a:pt x="0" y="0"/>
                </a:moveTo>
                <a:lnTo>
                  <a:pt x="10824969" y="0"/>
                </a:lnTo>
                <a:lnTo>
                  <a:pt x="1082496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0" y="3427941"/>
            <a:ext cx="6916839" cy="2569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60"/>
              </a:lnSpc>
              <a:spcBef>
                <a:spcPct val="0"/>
              </a:spcBef>
            </a:pPr>
            <a:r>
              <a:rPr lang="en-US" sz="9145">
                <a:solidFill>
                  <a:srgbClr val="FFFFFF"/>
                </a:solidFill>
                <a:latin typeface="Hammersmith One Bold"/>
              </a:rPr>
              <a:t>Basic Support Plan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802" y="9062079"/>
            <a:ext cx="6916839" cy="586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61"/>
              </a:lnSpc>
              <a:spcBef>
                <a:spcPct val="0"/>
              </a:spcBef>
            </a:pPr>
            <a:r>
              <a:rPr lang="en-US" sz="4146">
                <a:solidFill>
                  <a:srgbClr val="FFFFFF"/>
                </a:solidFill>
                <a:latin typeface="Hammersmith One Bold"/>
              </a:rPr>
              <a:t>Harikrishna Cheruku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174</Words>
  <Application>Microsoft Office PowerPoint</Application>
  <PresentationFormat>Custom</PresentationFormat>
  <Paragraphs>50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Clear Sans</vt:lpstr>
      <vt:lpstr>Hammersmith One Bold</vt:lpstr>
      <vt:lpstr>Calibri</vt:lpstr>
      <vt:lpstr>Clear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</dc:title>
  <dc:creator>Harikrishna Cheruku</dc:creator>
  <cp:lastModifiedBy>cheruku harikirshna</cp:lastModifiedBy>
  <cp:revision>1</cp:revision>
  <dcterms:created xsi:type="dcterms:W3CDTF">2006-08-16T00:00:00Z</dcterms:created>
  <dcterms:modified xsi:type="dcterms:W3CDTF">2024-02-02T18:55:42Z</dcterms:modified>
  <dc:identifier>DAF7nTVC20U</dc:identifier>
</cp:coreProperties>
</file>